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presProps" Target="presProps.xml"/>
  <Relationship Id="rId57" Type="http://schemas.openxmlformats.org/officeDocument/2006/relationships/viewProps" Target="viewProps.xml"/>
  <Relationship Id="rId58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907478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141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24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343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444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545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646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747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848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949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05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15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252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5353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6">
  <a:themeElements>
    <a:clrScheme name="Theme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6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53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2025-06-16T07:21:49Z</dcterms:created>
  <dcterms:modified xsi:type="dcterms:W3CDTF">2025-06-16T07:21:49Z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